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A595D-AB74-4A40-9A54-7A7CC5B935E9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8F400-9723-4CF2-B204-B9B57BD7E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75EA-66E0-43CF-A138-FA67024CE041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AA09-9722-4691-ADAD-05B6A8AF6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B3E8-0421-47E5-82DA-7513F5199C5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0F74-CE90-405D-B393-8062D8BC3F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ED3E-019C-4901-ACBB-A5FDE0AA3283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AE38-75B5-47A0-97E3-A2D724534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EB7E18-A110-4787-9CB1-0843C3AFD3E7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90675-8B12-4C80-9940-4708D472D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E338-EB3B-425C-8FD2-A127DE006EE5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F4-2985-46BA-B754-9BCB34695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4A85-D653-4261-B0D0-FC72E60AAC46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6A14-4E40-4BAB-8AE6-E330CE776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6ADA-EC18-43BE-870A-6C834BB0369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EBB9-6B70-4710-B6A1-31F3BB4BF5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DF231-3895-4867-A49D-7641CC55ED1F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06907-5DF7-4B3B-96AE-5E005EA3AE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7AB5-F8CA-4C8E-B5C2-8BFB3043D05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768B-0B49-415A-9B6B-F1967700D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BFFCF-B59E-4539-B499-FA2F465595D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FE04C-C0AF-43AB-BB7C-245CB32BA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8F7231C-D362-4431-9A3A-61CAF8E4E284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E6F858-F416-482A-9D18-CE15943E1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919397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19397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4800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4800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CB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2439291" y="2141480"/>
            <a:ext cx="4220941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500" dirty="0">
                <a:latin typeface="Comic Sans MS" pitchFamily="66" charset="0"/>
              </a:rPr>
              <a:t>Presented to</a:t>
            </a:r>
          </a:p>
          <a:p>
            <a:pPr algn="ctr"/>
            <a:r>
              <a:rPr lang="en-GB" sz="2500" dirty="0" smtClean="0">
                <a:latin typeface="Verdana" pitchFamily="34" charset="0"/>
              </a:rPr>
              <a:t>___________________</a:t>
            </a:r>
            <a:endParaRPr lang="en-GB" sz="2500" dirty="0">
              <a:latin typeface="Verdana" pitchFamily="34" charset="0"/>
            </a:endParaRPr>
          </a:p>
          <a:p>
            <a:pPr algn="ctr"/>
            <a:endParaRPr lang="en-GB" sz="2500" dirty="0" smtClean="0">
              <a:latin typeface="Comic Sans MS" pitchFamily="66" charset="0"/>
            </a:endParaRPr>
          </a:p>
          <a:p>
            <a:pPr algn="ctr"/>
            <a:r>
              <a:rPr lang="en-GB" sz="2500" dirty="0" smtClean="0">
                <a:latin typeface="Comic Sans MS" pitchFamily="66" charset="0"/>
              </a:rPr>
              <a:t>for</a:t>
            </a:r>
            <a:endParaRPr lang="en-GB" sz="2500" dirty="0">
              <a:latin typeface="Comic Sans MS" pitchFamily="66" charset="0"/>
            </a:endParaRPr>
          </a:p>
          <a:p>
            <a:pPr algn="ctr"/>
            <a:r>
              <a:rPr lang="en-GB" sz="2500" dirty="0" smtClean="0">
                <a:latin typeface="Verdana" pitchFamily="34" charset="0"/>
              </a:rPr>
              <a:t>____________________</a:t>
            </a:r>
          </a:p>
          <a:p>
            <a:pPr algn="ctr"/>
            <a:endParaRPr lang="en-GB" sz="1000" dirty="0">
              <a:latin typeface="Verdana" pitchFamily="34" charset="0"/>
            </a:endParaRPr>
          </a:p>
          <a:p>
            <a:pPr algn="ctr"/>
            <a:r>
              <a:rPr lang="en-GB" sz="2500" dirty="0" smtClean="0">
                <a:latin typeface="Verdana" pitchFamily="34" charset="0"/>
              </a:rPr>
              <a:t>____________________</a:t>
            </a:r>
          </a:p>
          <a:p>
            <a:pPr algn="ctr"/>
            <a:endParaRPr lang="en-GB" sz="1000" dirty="0">
              <a:latin typeface="Verdana" pitchFamily="34" charset="0"/>
            </a:endParaRPr>
          </a:p>
          <a:p>
            <a:pPr algn="ctr"/>
            <a:r>
              <a:rPr lang="en-GB" sz="2500" dirty="0" smtClean="0">
                <a:latin typeface="Verdana" pitchFamily="34" charset="0"/>
              </a:rPr>
              <a:t>____________________</a:t>
            </a:r>
            <a:endParaRPr lang="en-GB" dirty="0">
              <a:latin typeface="Verdana" pitchFamily="34" charset="0"/>
            </a:endParaRPr>
          </a:p>
          <a:p>
            <a:endParaRPr lang="en-GB" dirty="0">
              <a:latin typeface="Verdana" pitchFamily="34" charset="0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39750" y="5886450"/>
            <a:ext cx="799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Signed_________________           	            Date________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599351"/>
            <a:ext cx="7704856" cy="2311330"/>
          </a:xfrm>
          <a:prstGeom prst="rect">
            <a:avLst/>
          </a:prstGeom>
          <a:noFill/>
        </p:spPr>
        <p:txBody>
          <a:bodyPr>
            <a:prstTxWarp prst="textDeflateBottom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7E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Values at Home</a:t>
            </a:r>
            <a:r>
              <a:rPr lang="en-US" sz="5400" b="1" dirty="0" smtClean="0">
                <a:ln w="2857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7E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Award</a:t>
            </a:r>
            <a:endParaRPr lang="en-US" sz="54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7E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36" y="1878413"/>
            <a:ext cx="1482000" cy="207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418" y="2141480"/>
            <a:ext cx="1896020" cy="18167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458" y="3982438"/>
            <a:ext cx="1312966" cy="19040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787" y="4083373"/>
            <a:ext cx="1221951" cy="1462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409" y="2419247"/>
            <a:ext cx="148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Creativity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58" y="4345708"/>
            <a:ext cx="148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Friendship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0785" y="5116079"/>
            <a:ext cx="148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Courage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4901" y="2233106"/>
            <a:ext cx="148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Respect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21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Verdana</vt:lpstr>
      <vt:lpstr>Wingdings 2</vt:lpstr>
      <vt:lpstr>Aspect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St. Martin's Pri</cp:lastModifiedBy>
  <cp:revision>15</cp:revision>
  <cp:lastPrinted>2018-01-19T08:15:57Z</cp:lastPrinted>
  <dcterms:created xsi:type="dcterms:W3CDTF">2012-11-08T20:15:33Z</dcterms:created>
  <dcterms:modified xsi:type="dcterms:W3CDTF">2020-05-04T13:20:58Z</dcterms:modified>
</cp:coreProperties>
</file>