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0000"/>
    <a:srgbClr val="33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BA595D-AB74-4A40-9A54-7A7CC5B935E9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F8F400-9723-4CF2-B204-B9B57BD7EA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75EA-66E0-43CF-A138-FA67024CE041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1AA09-9722-4691-ADAD-05B6A8AF64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B3E8-0421-47E5-82DA-7513F5199C5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00F74-CE90-405D-B393-8062D8BC3F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2ED3E-019C-4901-ACBB-A5FDE0AA3283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BAE38-75B5-47A0-97E3-A2D7245342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EB7E18-A110-4787-9CB1-0843C3AFD3E7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290675-8B12-4C80-9940-4708D472D6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0E338-EB3B-425C-8FD2-A127DE006EE5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386F4-2985-46BA-B754-9BCB346952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A4A85-D653-4261-B0D0-FC72E60AAC46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6A14-4E40-4BAB-8AE6-E330CE776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6ADA-EC18-43BE-870A-6C834BB0369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4EBB9-6B70-4710-B6A1-31F3BB4BF5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4DF231-3895-4867-A49D-7641CC55ED1F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106907-5DF7-4B3B-96AE-5E005EA3AE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7AB5-F8CA-4C8E-B5C2-8BFB3043D05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1768B-0B49-415A-9B6B-F1967700D9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4BFFCF-B59E-4539-B499-FA2F465595DD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6FE04C-C0AF-43AB-BB7C-245CB32BA2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8F7231C-D362-4431-9A3A-61CAF8E4E284}" type="datetimeFigureOut">
              <a:rPr lang="en-GB"/>
              <a:pPr>
                <a:defRPr/>
              </a:pPr>
              <a:t>04/05/2020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6E6F858-F416-482A-9D18-CE15943E13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74" r:id="rId7"/>
    <p:sldLayoutId id="2147483669" r:id="rId8"/>
    <p:sldLayoutId id="2147483675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919397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919397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FF4800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FF4800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09CBF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4"/>
          <p:cNvSpPr txBox="1">
            <a:spLocks noChangeArrowheads="1"/>
          </p:cNvSpPr>
          <p:nvPr/>
        </p:nvSpPr>
        <p:spPr bwMode="auto">
          <a:xfrm>
            <a:off x="2439291" y="2141480"/>
            <a:ext cx="4220941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500" dirty="0">
                <a:latin typeface="Comic Sans MS" pitchFamily="66" charset="0"/>
              </a:rPr>
              <a:t>Presented to</a:t>
            </a:r>
          </a:p>
          <a:p>
            <a:pPr algn="ctr"/>
            <a:r>
              <a:rPr lang="en-GB" sz="2500" dirty="0" smtClean="0">
                <a:latin typeface="Verdana" pitchFamily="34" charset="0"/>
              </a:rPr>
              <a:t>___________________</a:t>
            </a:r>
            <a:endParaRPr lang="en-GB" sz="2500" dirty="0">
              <a:latin typeface="Verdana" pitchFamily="34" charset="0"/>
            </a:endParaRPr>
          </a:p>
          <a:p>
            <a:pPr algn="ctr"/>
            <a:endParaRPr lang="en-GB" sz="2500" dirty="0" smtClean="0">
              <a:latin typeface="Comic Sans MS" pitchFamily="66" charset="0"/>
            </a:endParaRPr>
          </a:p>
          <a:p>
            <a:pPr algn="ctr"/>
            <a:r>
              <a:rPr lang="en-GB" sz="2500" dirty="0" smtClean="0">
                <a:latin typeface="Comic Sans MS" pitchFamily="66" charset="0"/>
              </a:rPr>
              <a:t>for</a:t>
            </a:r>
            <a:endParaRPr lang="en-GB" sz="2500" dirty="0">
              <a:latin typeface="Comic Sans MS" pitchFamily="66" charset="0"/>
            </a:endParaRPr>
          </a:p>
          <a:p>
            <a:pPr algn="ctr"/>
            <a:r>
              <a:rPr lang="en-GB" sz="2500" dirty="0" smtClean="0">
                <a:latin typeface="Verdana" pitchFamily="34" charset="0"/>
              </a:rPr>
              <a:t>____________________</a:t>
            </a:r>
          </a:p>
          <a:p>
            <a:pPr algn="ctr"/>
            <a:endParaRPr lang="en-GB" sz="1000" dirty="0">
              <a:latin typeface="Verdana" pitchFamily="34" charset="0"/>
            </a:endParaRPr>
          </a:p>
          <a:p>
            <a:pPr algn="ctr"/>
            <a:r>
              <a:rPr lang="en-GB" sz="2500" dirty="0" smtClean="0">
                <a:latin typeface="Verdana" pitchFamily="34" charset="0"/>
              </a:rPr>
              <a:t>____________________</a:t>
            </a:r>
          </a:p>
          <a:p>
            <a:pPr algn="ctr"/>
            <a:endParaRPr lang="en-GB" sz="1000" dirty="0">
              <a:latin typeface="Verdana" pitchFamily="34" charset="0"/>
            </a:endParaRPr>
          </a:p>
          <a:p>
            <a:pPr algn="ctr"/>
            <a:r>
              <a:rPr lang="en-GB" sz="2500" dirty="0" smtClean="0">
                <a:latin typeface="Verdana" pitchFamily="34" charset="0"/>
              </a:rPr>
              <a:t>____________________</a:t>
            </a:r>
            <a:endParaRPr lang="en-GB" dirty="0">
              <a:latin typeface="Verdana" pitchFamily="34" charset="0"/>
            </a:endParaRPr>
          </a:p>
          <a:p>
            <a:endParaRPr lang="en-GB" dirty="0">
              <a:latin typeface="Verdana" pitchFamily="34" charset="0"/>
            </a:endParaRPr>
          </a:p>
        </p:txBody>
      </p:sp>
      <p:sp>
        <p:nvSpPr>
          <p:cNvPr id="13314" name="TextBox 5"/>
          <p:cNvSpPr txBox="1">
            <a:spLocks noChangeArrowheads="1"/>
          </p:cNvSpPr>
          <p:nvPr/>
        </p:nvSpPr>
        <p:spPr bwMode="auto">
          <a:xfrm>
            <a:off x="539750" y="5886450"/>
            <a:ext cx="7993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>
                <a:latin typeface="Comic Sans MS" pitchFamily="66" charset="0"/>
              </a:rPr>
              <a:t>Signed_________________           	            Date________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599351"/>
            <a:ext cx="7704856" cy="231133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Values at Home</a:t>
            </a:r>
            <a:r>
              <a:rPr lang="en-US" sz="5400" b="1" dirty="0" smtClean="0">
                <a:ln w="28575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162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b="1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Award</a:t>
            </a:r>
            <a:endParaRPr lang="en-US" sz="5400" b="1" dirty="0">
              <a:ln w="28575">
                <a:solidFill>
                  <a:schemeClr val="tx1"/>
                </a:solidFill>
                <a:prstDash val="solid"/>
              </a:ln>
              <a:solidFill>
                <a:srgbClr val="7E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36" y="1878413"/>
            <a:ext cx="1482000" cy="2079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418" y="2141480"/>
            <a:ext cx="1896020" cy="18167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5458" y="3982438"/>
            <a:ext cx="1312966" cy="19040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787" y="4083373"/>
            <a:ext cx="1221951" cy="14626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0409" y="2419247"/>
            <a:ext cx="148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Creativity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4358" y="4345708"/>
            <a:ext cx="148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Friendship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00785" y="5116079"/>
            <a:ext cx="148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Courage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94901" y="2233106"/>
            <a:ext cx="148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Respect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</TotalTime>
  <Words>21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Verdana</vt:lpstr>
      <vt:lpstr>Wingdings 2</vt:lpstr>
      <vt:lpstr>Aspect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</dc:creator>
  <cp:lastModifiedBy>St. Martin's Pri</cp:lastModifiedBy>
  <cp:revision>15</cp:revision>
  <cp:lastPrinted>2018-01-19T08:15:57Z</cp:lastPrinted>
  <dcterms:created xsi:type="dcterms:W3CDTF">2012-11-08T20:15:33Z</dcterms:created>
  <dcterms:modified xsi:type="dcterms:W3CDTF">2020-05-04T13:20:58Z</dcterms:modified>
</cp:coreProperties>
</file>