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6858000" cy="9144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33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92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/>
          <p:cNvSpPr/>
          <p:nvPr/>
        </p:nvSpPr>
        <p:spPr>
          <a:xfrm>
            <a:off x="228600" y="438151"/>
            <a:ext cx="6399610" cy="82634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3375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tIns="0"/>
          <a:lstStyle>
            <a:lvl1pPr marL="27432" indent="0" algn="r">
              <a:spcBef>
                <a:spcPts val="0"/>
              </a:spcBef>
              <a:buNone/>
              <a:defRPr sz="1500">
                <a:solidFill>
                  <a:schemeClr val="bg2">
                    <a:shade val="2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BA595D-AB74-4A40-9A54-7A7CC5B935E9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F8F400-9723-4CF2-B204-B9B57BD7EA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75EA-66E0-43CF-A138-FA67024CE041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1AA09-9722-4691-ADAD-05B6A8AF64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B3E8-0421-47E5-82DA-7513F5199C5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00F74-CE90-405D-B393-8062D8BC3F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ED3E-019C-4901-ACBB-A5FDE0AA3283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BAE38-75B5-47A0-97E3-A2D7245342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438151"/>
            <a:ext cx="6399610" cy="82634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/>
          <a:lstStyle>
            <a:lvl1pPr algn="l">
              <a:buNone/>
              <a:defRPr sz="27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/>
          <a:lstStyle>
            <a:lvl1pPr marL="0" marR="27432" indent="0" algn="l">
              <a:spcBef>
                <a:spcPts val="0"/>
              </a:spcBef>
              <a:spcAft>
                <a:spcPts val="0"/>
              </a:spcAft>
              <a:buNone/>
              <a:defRPr sz="135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EB7E18-A110-4787-9CB1-0843C3AFD3E7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290675-8B12-4C80-9940-4708D472D6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E338-EB3B-425C-8FD2-A127DE006EE5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386F4-2985-46BA-B754-9BCB346952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/>
          <a:lstStyle>
            <a:lvl1pPr algn="l">
              <a:defRPr sz="1800"/>
            </a:lvl1pPr>
            <a:lvl2pPr algn="l">
              <a:defRPr sz="1500"/>
            </a:lvl2pPr>
            <a:lvl3pPr algn="l">
              <a:defRPr sz="1350"/>
            </a:lvl3pPr>
            <a:lvl4pPr algn="l">
              <a:defRPr sz="1200"/>
            </a:lvl4pPr>
            <a:lvl5pPr algn="l">
              <a:defRPr sz="12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/>
          <a:lstStyle>
            <a:lvl1pPr algn="l">
              <a:defRPr sz="1800"/>
            </a:lvl1pPr>
            <a:lvl2pPr algn="l">
              <a:defRPr sz="1500"/>
            </a:lvl2pPr>
            <a:lvl3pPr algn="l">
              <a:defRPr sz="1350"/>
            </a:lvl3pPr>
            <a:lvl4pPr algn="l">
              <a:defRPr sz="1200"/>
            </a:lvl4pPr>
            <a:lvl5pPr algn="l">
              <a:defRPr sz="12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4A85-D653-4261-B0D0-FC72E60AAC46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6A14-4E40-4BAB-8AE6-E330CE776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6ADA-EC18-43BE-870A-6C834BB0369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EBB9-6B70-4710-B6A1-31F3BB4BF5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6"/>
          <p:cNvSpPr/>
          <p:nvPr/>
        </p:nvSpPr>
        <p:spPr>
          <a:xfrm>
            <a:off x="228600" y="438151"/>
            <a:ext cx="6399610" cy="82634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4DF231-3895-4867-A49D-7641CC55ED1F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106907-5DF7-4B3B-96AE-5E005EA3AE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/>
          <a:lstStyle>
            <a:lvl1pPr algn="l">
              <a:buNone/>
              <a:defRPr sz="165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3716" marR="13716" indent="0">
              <a:spcBef>
                <a:spcPts val="0"/>
              </a:spcBef>
              <a:buNone/>
              <a:defRPr sz="1050">
                <a:solidFill>
                  <a:schemeClr val="tx1"/>
                </a:solidFill>
              </a:defRPr>
            </a:lvl1pPr>
            <a:lvl2pPr>
              <a:buNone/>
              <a:defRPr sz="900">
                <a:solidFill>
                  <a:schemeClr val="tx1"/>
                </a:solidFill>
              </a:defRPr>
            </a:lvl2pPr>
            <a:lvl3pPr>
              <a:buNone/>
              <a:defRPr sz="750">
                <a:solidFill>
                  <a:schemeClr val="tx1"/>
                </a:solidFill>
              </a:defRPr>
            </a:lvl3pPr>
            <a:lvl4pPr>
              <a:buNone/>
              <a:defRPr sz="675">
                <a:solidFill>
                  <a:schemeClr val="tx1"/>
                </a:solidFill>
              </a:defRPr>
            </a:lvl4pPr>
            <a:lvl5pPr>
              <a:buNone/>
              <a:defRPr sz="675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100">
                <a:solidFill>
                  <a:schemeClr val="tx1"/>
                </a:solidFill>
              </a:defRPr>
            </a:lvl1pPr>
            <a:lvl2pPr>
              <a:defRPr sz="195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7AB5-F8CA-4C8E-B5C2-8BFB3043D05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1768B-0B49-415A-9B6B-F1967700D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438151"/>
            <a:ext cx="6399610" cy="82634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10"/>
          <p:cNvSpPr/>
          <p:nvPr/>
        </p:nvSpPr>
        <p:spPr>
          <a:xfrm>
            <a:off x="4800600" y="577851"/>
            <a:ext cx="1743075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27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34290" indent="0" algn="l">
              <a:spcBef>
                <a:spcPts val="0"/>
              </a:spcBef>
              <a:buNone/>
              <a:defRPr sz="1050">
                <a:solidFill>
                  <a:srgbClr val="FFFFFF"/>
                </a:solidFill>
              </a:defRPr>
            </a:lvl1pPr>
            <a:lvl2pPr>
              <a:defRPr sz="900">
                <a:solidFill>
                  <a:srgbClr val="FFFFFF"/>
                </a:solidFill>
              </a:defRPr>
            </a:lvl2pPr>
            <a:lvl3pPr>
              <a:defRPr sz="750">
                <a:solidFill>
                  <a:srgbClr val="FFFFFF"/>
                </a:solidFill>
              </a:defRPr>
            </a:lvl3pPr>
            <a:lvl4pPr>
              <a:defRPr sz="675">
                <a:solidFill>
                  <a:srgbClr val="FFFFFF"/>
                </a:solidFill>
              </a:defRPr>
            </a:lvl4pPr>
            <a:lvl5pPr>
              <a:defRPr sz="675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4BFFCF-B59E-4539-B499-FA2F465595D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6FE04C-C0AF-43AB-BB7C-245CB32BA2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8600" y="438151"/>
            <a:ext cx="6399610" cy="82634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377428" y="6648452"/>
            <a:ext cx="6137672" cy="1401233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377428" y="706967"/>
            <a:ext cx="6137672" cy="558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2832497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75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8F7231C-D362-4431-9A3A-61CAF8E4E284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4546997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75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261497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75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6E6F858-F416-482A-9D18-CE15943E13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74" r:id="rId7"/>
    <p:sldLayoutId id="2147483669" r:id="rId8"/>
    <p:sldLayoutId id="2147483675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kern="1200">
          <a:solidFill>
            <a:srgbClr val="919397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 b="1">
          <a:solidFill>
            <a:srgbClr val="919397"/>
          </a:solidFill>
          <a:latin typeface="Verdana" pitchFamily="34" charset="0"/>
        </a:defRPr>
      </a:lvl9pPr>
      <a:extLst/>
    </p:titleStyle>
    <p:bodyStyle>
      <a:lvl1pPr marL="198835" indent="-198835" algn="l" rtl="0" eaLnBrk="0" fontAlgn="base" hangingPunct="0">
        <a:spcBef>
          <a:spcPts val="188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0766" indent="-150019" algn="l" rtl="0" eaLnBrk="0" fontAlgn="base" hangingPunct="0">
        <a:spcBef>
          <a:spcPts val="188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89360" indent="-136922" algn="l" rtl="0" eaLnBrk="0" fontAlgn="base" hangingPunct="0">
        <a:spcBef>
          <a:spcPts val="188"/>
        </a:spcBef>
        <a:spcAft>
          <a:spcPct val="0"/>
        </a:spcAft>
        <a:buClr>
          <a:srgbClr val="FF4800"/>
        </a:buClr>
        <a:buSzPct val="100000"/>
        <a:buFont typeface="Wingdings 2" pitchFamily="18" charset="2"/>
        <a:buChar char="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767954" indent="-136922" algn="l" rtl="0" eaLnBrk="0" fontAlgn="base" hangingPunct="0">
        <a:spcBef>
          <a:spcPts val="169"/>
        </a:spcBef>
        <a:spcAft>
          <a:spcPct val="0"/>
        </a:spcAft>
        <a:buClr>
          <a:srgbClr val="FF4800"/>
        </a:buClr>
        <a:buSzPct val="112000"/>
        <a:buFont typeface="Verdana" pitchFamily="34" charset="0"/>
        <a:buChar char="◦"/>
        <a:defRPr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959644" indent="-136922" algn="l" rtl="0" eaLnBrk="0" fontAlgn="base" hangingPunct="0">
        <a:spcBef>
          <a:spcPts val="188"/>
        </a:spcBef>
        <a:spcAft>
          <a:spcPct val="0"/>
        </a:spcAft>
        <a:buClr>
          <a:srgbClr val="09CBF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17854" indent="-137160" algn="l" rtl="0" eaLnBrk="1" latinLnBrk="0" hangingPunct="1">
        <a:spcBef>
          <a:spcPts val="188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275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75588" indent="-137160" algn="l" rtl="0" eaLnBrk="1" latinLnBrk="0" hangingPunct="1">
        <a:spcBef>
          <a:spcPts val="1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spcBef>
          <a:spcPts val="19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125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11630" indent="-137160" algn="l" rtl="0" eaLnBrk="1" latinLnBrk="0" hangingPunct="1">
        <a:spcBef>
          <a:spcPts val="1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125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4"/>
          <p:cNvSpPr txBox="1">
            <a:spLocks noChangeArrowheads="1"/>
          </p:cNvSpPr>
          <p:nvPr/>
        </p:nvSpPr>
        <p:spPr bwMode="auto">
          <a:xfrm>
            <a:off x="512889" y="5027518"/>
            <a:ext cx="5652414" cy="261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875" dirty="0">
                <a:latin typeface="Comic Sans MS" pitchFamily="66" charset="0"/>
              </a:rPr>
              <a:t>Presented to</a:t>
            </a:r>
          </a:p>
          <a:p>
            <a:pPr algn="ctr"/>
            <a:r>
              <a:rPr lang="en-GB" sz="1875" dirty="0" smtClean="0">
                <a:latin typeface="Verdana" pitchFamily="34" charset="0"/>
              </a:rPr>
              <a:t>_____________________________</a:t>
            </a:r>
            <a:endParaRPr lang="en-GB" sz="1875" dirty="0">
              <a:latin typeface="Verdana" pitchFamily="34" charset="0"/>
            </a:endParaRPr>
          </a:p>
          <a:p>
            <a:pPr algn="ctr"/>
            <a:endParaRPr lang="en-GB" sz="1875" dirty="0">
              <a:latin typeface="Comic Sans MS" pitchFamily="66" charset="0"/>
            </a:endParaRPr>
          </a:p>
          <a:p>
            <a:pPr algn="ctr"/>
            <a:r>
              <a:rPr lang="en-GB" sz="1875" dirty="0">
                <a:latin typeface="Comic Sans MS" pitchFamily="66" charset="0"/>
              </a:rPr>
              <a:t>for</a:t>
            </a:r>
          </a:p>
          <a:p>
            <a:pPr algn="ctr"/>
            <a:r>
              <a:rPr lang="en-GB" sz="1875" dirty="0">
                <a:latin typeface="Verdana" pitchFamily="34" charset="0"/>
              </a:rPr>
              <a:t>_____________________________</a:t>
            </a:r>
          </a:p>
          <a:p>
            <a:pPr algn="ctr"/>
            <a:endParaRPr lang="en-GB" sz="750" dirty="0">
              <a:latin typeface="Verdana" pitchFamily="34" charset="0"/>
            </a:endParaRPr>
          </a:p>
          <a:p>
            <a:pPr algn="ctr"/>
            <a:r>
              <a:rPr lang="en-GB" sz="1875" dirty="0">
                <a:latin typeface="Verdana" pitchFamily="34" charset="0"/>
              </a:rPr>
              <a:t>_____________________________</a:t>
            </a:r>
          </a:p>
          <a:p>
            <a:pPr algn="ctr"/>
            <a:endParaRPr lang="en-GB" sz="750" dirty="0">
              <a:latin typeface="Verdana" pitchFamily="34" charset="0"/>
            </a:endParaRPr>
          </a:p>
          <a:p>
            <a:pPr algn="ctr"/>
            <a:r>
              <a:rPr lang="en-GB" sz="1875" dirty="0">
                <a:latin typeface="Verdana" pitchFamily="34" charset="0"/>
              </a:rPr>
              <a:t>_____________________________</a:t>
            </a:r>
          </a:p>
          <a:p>
            <a:endParaRPr lang="en-GB" dirty="0">
              <a:latin typeface="Verdana" pitchFamily="34" charset="0"/>
            </a:endParaRPr>
          </a:p>
        </p:txBody>
      </p:sp>
      <p:sp>
        <p:nvSpPr>
          <p:cNvPr id="13314" name="TextBox 5"/>
          <p:cNvSpPr txBox="1">
            <a:spLocks noChangeArrowheads="1"/>
          </p:cNvSpPr>
          <p:nvPr/>
        </p:nvSpPr>
        <p:spPr bwMode="auto">
          <a:xfrm>
            <a:off x="404811" y="7405198"/>
            <a:ext cx="599479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>
                <a:latin typeface="Comic Sans MS" pitchFamily="66" charset="0"/>
              </a:rPr>
              <a:t>Signed_________________           	            </a:t>
            </a:r>
            <a:endParaRPr lang="en-GB" dirty="0" smtClean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r>
              <a:rPr lang="en-GB" dirty="0" smtClean="0">
                <a:latin typeface="Comic Sans MS" pitchFamily="66" charset="0"/>
              </a:rPr>
              <a:t>Date</a:t>
            </a:r>
            <a:r>
              <a:rPr lang="en-GB" dirty="0">
                <a:latin typeface="Comic Sans MS" pitchFamily="66" charset="0"/>
              </a:rPr>
              <a:t>________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512889" y="539552"/>
            <a:ext cx="5886719" cy="2304256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50" b="1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Learning at Home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50" b="1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Award</a:t>
            </a:r>
            <a:endParaRPr lang="en-US" sz="4050" b="1" dirty="0">
              <a:ln w="28575">
                <a:solidFill>
                  <a:schemeClr val="tx1"/>
                </a:solidFill>
                <a:prstDash val="solid"/>
              </a:ln>
              <a:solidFill>
                <a:srgbClr val="7E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749" y="3553195"/>
            <a:ext cx="1140410" cy="945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2336" y="2070333"/>
            <a:ext cx="1187267" cy="9588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17" y="2059471"/>
            <a:ext cx="1244862" cy="978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017" y="3570333"/>
            <a:ext cx="1214757" cy="911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0286" y="2093368"/>
            <a:ext cx="1323012" cy="96727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0285" y="3533514"/>
            <a:ext cx="1323012" cy="9991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99409" y="4525984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Perseverance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92336" y="4494452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Curiosity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990" y="4473520"/>
            <a:ext cx="2028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Resourcefulness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295" y="3006738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Comic Sans MS" panose="030F0702030302020204" pitchFamily="66" charset="0"/>
              </a:rPr>
              <a:t>Reflection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21878" y="3028013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Teamwork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92535" y="3038071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Concentration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6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148</TotalTime>
  <Words>23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Verdana</vt:lpstr>
      <vt:lpstr>Wingdings 2</vt:lpstr>
      <vt:lpstr>Aspect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</dc:creator>
  <cp:lastModifiedBy>St. Martin's Pri</cp:lastModifiedBy>
  <cp:revision>18</cp:revision>
  <cp:lastPrinted>2018-01-19T08:15:57Z</cp:lastPrinted>
  <dcterms:created xsi:type="dcterms:W3CDTF">2012-11-08T20:15:33Z</dcterms:created>
  <dcterms:modified xsi:type="dcterms:W3CDTF">2020-05-04T14:05:48Z</dcterms:modified>
</cp:coreProperties>
</file>