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FF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1186" y="1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6600" dirty="0" smtClean="0">
                <a:solidFill>
                  <a:schemeClr val="bg1"/>
                </a:solidFill>
              </a:rPr>
              <a:t>Keep Calm and </a:t>
            </a:r>
            <a:br>
              <a:rPr lang="en-GB" sz="6600" dirty="0" smtClean="0">
                <a:solidFill>
                  <a:schemeClr val="bg1"/>
                </a:solidFill>
              </a:rPr>
            </a:br>
            <a:r>
              <a:rPr lang="en-GB" sz="6600" dirty="0" smtClean="0">
                <a:solidFill>
                  <a:schemeClr val="bg1"/>
                </a:solidFill>
              </a:rPr>
              <a:t>Make Music</a:t>
            </a:r>
            <a:endParaRPr lang="en-GB" sz="66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smtClean="0">
                <a:solidFill>
                  <a:schemeClr val="bg1"/>
                </a:solidFill>
              </a:rPr>
              <a:t>One Hit Wonder </a:t>
            </a:r>
            <a:r>
              <a:rPr lang="en-GB" sz="3600" dirty="0" smtClean="0">
                <a:solidFill>
                  <a:schemeClr val="bg1"/>
                </a:solidFill>
              </a:rPr>
              <a:t>Song Workshop</a:t>
            </a:r>
          </a:p>
          <a:p>
            <a:r>
              <a:rPr lang="en-GB" sz="3600" dirty="0" smtClean="0">
                <a:solidFill>
                  <a:schemeClr val="bg1"/>
                </a:solidFill>
              </a:rPr>
              <a:t>Balancing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5" name="Picture 2" descr="E:\HMS\Images\Logos\HMS logo White and Colour no fil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641" y="116633"/>
            <a:ext cx="1426343" cy="239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HMS\Images\Logos\HCC Logo White and Colo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6"/>
            <a:ext cx="2592658" cy="6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66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665"/>
            <a:ext cx="927523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Getting creative with a song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934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9" y="4419600"/>
            <a:ext cx="4082143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When I am balancing….the song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486400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Listen to the song 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What does it make you think about? Draw a picture to show your thoughts</a:t>
            </a:r>
          </a:p>
          <a:p>
            <a:r>
              <a:rPr lang="en-GB" dirty="0" smtClean="0"/>
              <a:t>Count how many times you hear…</a:t>
            </a:r>
          </a:p>
          <a:p>
            <a:pPr lvl="3"/>
            <a:r>
              <a:rPr lang="en-GB" dirty="0" smtClean="0"/>
              <a:t>Balancing</a:t>
            </a:r>
          </a:p>
          <a:p>
            <a:pPr lvl="3"/>
            <a:r>
              <a:rPr lang="en-GB" dirty="0" smtClean="0"/>
              <a:t>Goal</a:t>
            </a:r>
          </a:p>
          <a:p>
            <a:pPr lvl="3"/>
            <a:r>
              <a:rPr lang="en-GB" dirty="0" smtClean="0"/>
              <a:t>Everyone</a:t>
            </a:r>
          </a:p>
          <a:p>
            <a:pPr marL="1371600" lvl="3" indent="0">
              <a:buNone/>
            </a:pPr>
            <a:endParaRPr lang="en-GB" dirty="0" smtClean="0"/>
          </a:p>
          <a:p>
            <a:r>
              <a:rPr lang="en-GB" dirty="0" smtClean="0"/>
              <a:t>Listen again and move your head from side to side in time with the steady beat, then try tapping your knees in time to the steady beat.</a:t>
            </a:r>
          </a:p>
          <a:p>
            <a:r>
              <a:rPr lang="en-GB" dirty="0" smtClean="0"/>
              <a:t>How else could you keep the steady beat?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Listen again and find the bell chime sound </a:t>
            </a:r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 – trace it in the air with your finger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Listen again and see how much of the song</a:t>
            </a:r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 you can join in with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03 Track 3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5800" y="533400"/>
            <a:ext cx="609600" cy="609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429000" y="1295400"/>
            <a:ext cx="2345179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can listen more </a:t>
            </a:r>
          </a:p>
          <a:p>
            <a:pPr algn="ctr"/>
            <a:r>
              <a:rPr lang="en-US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 once</a:t>
            </a:r>
            <a:endParaRPr lang="en-US" sz="11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Oval Callout 9"/>
          <p:cNvSpPr/>
          <p:nvPr/>
        </p:nvSpPr>
        <p:spPr>
          <a:xfrm rot="511433">
            <a:off x="3877688" y="1175265"/>
            <a:ext cx="1447800" cy="609600"/>
          </a:xfrm>
          <a:prstGeom prst="wedgeEllipse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82" y="2784764"/>
            <a:ext cx="1072444" cy="76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91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199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When I am balancing….the movie!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800" dirty="0" smtClean="0"/>
              <a:t>Click play on the blue square to watch some amazing balancing</a:t>
            </a:r>
            <a:endParaRPr lang="en-GB" sz="2800" dirty="0"/>
          </a:p>
        </p:txBody>
      </p:sp>
      <p:pic>
        <p:nvPicPr>
          <p:cNvPr id="4" name="equality_000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0200" y="2177762"/>
            <a:ext cx="6212608" cy="465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88" y="337065"/>
            <a:ext cx="8229600" cy="1143000"/>
          </a:xfrm>
        </p:spPr>
        <p:txBody>
          <a:bodyPr/>
          <a:lstStyle/>
          <a:p>
            <a:r>
              <a:rPr lang="en-GB" dirty="0" smtClean="0"/>
              <a:t>When you are balancing…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185" y="2057400"/>
            <a:ext cx="6593815" cy="480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5181600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Find a nice big space and try some of your own balances  - don’t forget to hold your position</a:t>
            </a:r>
          </a:p>
          <a:p>
            <a:r>
              <a:rPr lang="en-GB" dirty="0" smtClean="0"/>
              <a:t>Play and sing the song, changing your balance position for each new line</a:t>
            </a:r>
          </a:p>
          <a:p>
            <a:r>
              <a:rPr lang="en-GB" dirty="0" smtClean="0"/>
              <a:t>Work out a balance sequence that will fit in the instrumental verse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Can you work with someone else to add simple sounds during the instrumental verse that emphasize when you change your balance position</a:t>
            </a:r>
            <a:endParaRPr lang="en-GB" dirty="0"/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 rot="19940157">
            <a:off x="1524915" y="4242256"/>
            <a:ext cx="2345179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could use props like </a:t>
            </a:r>
          </a:p>
          <a:p>
            <a:pPr algn="ctr"/>
            <a:r>
              <a:rPr lang="en-US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ribbons or  a scarf</a:t>
            </a:r>
          </a:p>
        </p:txBody>
      </p:sp>
      <p:sp>
        <p:nvSpPr>
          <p:cNvPr id="6" name="Oval Callout 5"/>
          <p:cNvSpPr/>
          <p:nvPr/>
        </p:nvSpPr>
        <p:spPr>
          <a:xfrm rot="9031160">
            <a:off x="1853363" y="4117884"/>
            <a:ext cx="1688282" cy="844101"/>
          </a:xfrm>
          <a:prstGeom prst="wedgeEllipse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Callout 6"/>
          <p:cNvSpPr/>
          <p:nvPr/>
        </p:nvSpPr>
        <p:spPr>
          <a:xfrm rot="1903316">
            <a:off x="7842405" y="1197488"/>
            <a:ext cx="1240687" cy="576823"/>
          </a:xfrm>
          <a:prstGeom prst="wedgeEllipseCallout">
            <a:avLst>
              <a:gd name="adj1" fmla="val -15687"/>
              <a:gd name="adj2" fmla="val 89542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 rot="2668038">
            <a:off x="7349753" y="1355095"/>
            <a:ext cx="1984866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…no wobbling…</a:t>
            </a:r>
            <a:endParaRPr lang="en-US" sz="11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44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94095"/>
            <a:ext cx="8305800" cy="5836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62476"/>
            <a:ext cx="8229600" cy="1143000"/>
          </a:xfrm>
        </p:spPr>
        <p:txBody>
          <a:bodyPr/>
          <a:lstStyle/>
          <a:p>
            <a:r>
              <a:rPr lang="en-GB" dirty="0" smtClean="0"/>
              <a:t> …and show yourself off…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181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Share your performance with someone – maybe you could record it on an iPad and share it with someone else in your family or class.</a:t>
            </a:r>
          </a:p>
          <a:p>
            <a:pPr marL="0" indent="0" algn="ctr">
              <a:buNone/>
            </a:pPr>
            <a:endParaRPr lang="en-GB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If you’re at home, maybe you could perform whilst face-timing a friend or relative</a:t>
            </a:r>
          </a:p>
          <a:p>
            <a:pPr marL="0" indent="0" algn="ctr">
              <a:buNone/>
            </a:pPr>
            <a:endParaRPr lang="en-GB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Enjoy !!</a:t>
            </a:r>
            <a:endParaRPr lang="en-GB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64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281</Words>
  <Application>Microsoft Office PowerPoint</Application>
  <PresentationFormat>On-screen Show (4:3)</PresentationFormat>
  <Paragraphs>41</Paragraphs>
  <Slides>6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Keep Calm and  Make Music</vt:lpstr>
      <vt:lpstr>Getting creative with a song</vt:lpstr>
      <vt:lpstr>When I am balancing….the song</vt:lpstr>
      <vt:lpstr>When I am balancing….the movie!</vt:lpstr>
      <vt:lpstr>When you are balancing…</vt:lpstr>
      <vt:lpstr> …and show yourself off…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creative with a song</dc:title>
  <dc:creator>HMS</dc:creator>
  <cp:lastModifiedBy>HMS</cp:lastModifiedBy>
  <cp:revision>15</cp:revision>
  <dcterms:created xsi:type="dcterms:W3CDTF">2006-08-16T00:00:00Z</dcterms:created>
  <dcterms:modified xsi:type="dcterms:W3CDTF">2020-03-31T11:58:59Z</dcterms:modified>
</cp:coreProperties>
</file>