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58" r:id="rId4"/>
    <p:sldId id="259" r:id="rId5"/>
    <p:sldId id="260" r:id="rId6"/>
    <p:sldId id="263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  <a:srgbClr val="CC0099"/>
    <a:srgbClr val="CC00C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2" d="100"/>
          <a:sy n="92" d="100"/>
        </p:scale>
        <p:origin x="-1186" y="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youtube.com/watch?v=MJCoX3UCFmk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6600" dirty="0" smtClean="0">
                <a:solidFill>
                  <a:schemeClr val="bg1"/>
                </a:solidFill>
              </a:rPr>
              <a:t>Keep Calm and </a:t>
            </a:r>
            <a:br>
              <a:rPr lang="en-GB" sz="6600" dirty="0" smtClean="0">
                <a:solidFill>
                  <a:schemeClr val="bg1"/>
                </a:solidFill>
              </a:rPr>
            </a:br>
            <a:r>
              <a:rPr lang="en-GB" sz="6600" dirty="0" smtClean="0">
                <a:solidFill>
                  <a:schemeClr val="bg1"/>
                </a:solidFill>
              </a:rPr>
              <a:t>Make Music</a:t>
            </a:r>
            <a:endParaRPr lang="en-GB" sz="66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 smtClean="0">
                <a:solidFill>
                  <a:schemeClr val="bg1"/>
                </a:solidFill>
              </a:rPr>
              <a:t>One Hit </a:t>
            </a:r>
            <a:r>
              <a:rPr lang="en-GB" sz="3600" smtClean="0">
                <a:solidFill>
                  <a:schemeClr val="bg1"/>
                </a:solidFill>
              </a:rPr>
              <a:t>Wonder Workshop</a:t>
            </a:r>
            <a:endParaRPr lang="en-GB" sz="3600" dirty="0" smtClean="0">
              <a:solidFill>
                <a:schemeClr val="bg1"/>
              </a:solidFill>
            </a:endParaRPr>
          </a:p>
          <a:p>
            <a:r>
              <a:rPr lang="en-GB" sz="3600" dirty="0" smtClean="0">
                <a:solidFill>
                  <a:schemeClr val="bg1"/>
                </a:solidFill>
              </a:rPr>
              <a:t>Give Me Courage</a:t>
            </a:r>
            <a:endParaRPr lang="en-GB" sz="3600" dirty="0">
              <a:solidFill>
                <a:schemeClr val="bg1"/>
              </a:solidFill>
            </a:endParaRPr>
          </a:p>
        </p:txBody>
      </p:sp>
      <p:pic>
        <p:nvPicPr>
          <p:cNvPr id="5" name="Picture 2" descr="E:\HMS\Images\Logos\HMS logo White and Colour no fil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641" y="116633"/>
            <a:ext cx="1426343" cy="2393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HMS\Images\Logos\HCC Logo White and Colou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6"/>
            <a:ext cx="2592658" cy="68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748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e the source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665"/>
            <a:ext cx="9275233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Getting Creative with a Song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934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19400" y="3962400"/>
            <a:ext cx="14097000" cy="28955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Give me Courage….the song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5486400"/>
          </a:xfrm>
        </p:spPr>
        <p:txBody>
          <a:bodyPr>
            <a:normAutofit fontScale="62500" lnSpcReduction="20000"/>
          </a:bodyPr>
          <a:lstStyle/>
          <a:p>
            <a:r>
              <a:rPr lang="en-GB" dirty="0" smtClean="0"/>
              <a:t>Listen to the song 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How could you describe this song? Make marks on paper to show the sounds in this song (</a:t>
            </a:r>
            <a:r>
              <a:rPr lang="en-GB" i="1" dirty="0" smtClean="0"/>
              <a:t>are they smooth or spiky? </a:t>
            </a:r>
            <a:r>
              <a:rPr lang="en-GB" i="1" dirty="0"/>
              <a:t>w</a:t>
            </a:r>
            <a:r>
              <a:rPr lang="en-GB" i="1" dirty="0" smtClean="0"/>
              <a:t>hat colours are they?)</a:t>
            </a:r>
          </a:p>
          <a:p>
            <a:r>
              <a:rPr lang="en-GB" dirty="0" smtClean="0"/>
              <a:t>Write your key words in different colours on a piece of paper</a:t>
            </a:r>
          </a:p>
          <a:p>
            <a:r>
              <a:rPr lang="en-GB" dirty="0" smtClean="0"/>
              <a:t>Count how many times you hear…</a:t>
            </a:r>
          </a:p>
          <a:p>
            <a:pPr lvl="3"/>
            <a:r>
              <a:rPr lang="en-GB" dirty="0" smtClean="0"/>
              <a:t>courage</a:t>
            </a:r>
          </a:p>
          <a:p>
            <a:pPr lvl="3"/>
            <a:r>
              <a:rPr lang="en-GB" dirty="0" smtClean="0"/>
              <a:t>brave</a:t>
            </a:r>
          </a:p>
          <a:p>
            <a:pPr lvl="3"/>
            <a:r>
              <a:rPr lang="en-GB" dirty="0"/>
              <a:t>d</a:t>
            </a:r>
            <a:r>
              <a:rPr lang="en-GB" dirty="0" smtClean="0"/>
              <a:t>ive in</a:t>
            </a:r>
          </a:p>
          <a:p>
            <a:pPr marL="1371600" lvl="3" indent="0">
              <a:buNone/>
            </a:pPr>
            <a:endParaRPr lang="en-GB" dirty="0" smtClean="0"/>
          </a:p>
          <a:p>
            <a:r>
              <a:rPr lang="en-GB" dirty="0" smtClean="0"/>
              <a:t>Listen again and move your feet in time with the steady beat, then try tapping your knees in time to the steady beat.</a:t>
            </a:r>
          </a:p>
          <a:p>
            <a:r>
              <a:rPr lang="en-GB" dirty="0" smtClean="0"/>
              <a:t>How else could you keep the           steady beat?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>
                <a:solidFill>
                  <a:schemeClr val="bg1">
                    <a:lumMod val="65000"/>
                  </a:schemeClr>
                </a:solidFill>
              </a:rPr>
              <a:t>Listen again, notice the drone – the same low note repeating throughout the song. Sometimes it has a faster rhythm – do you notice when it changes? Does it change back?</a:t>
            </a:r>
          </a:p>
          <a:p>
            <a:endParaRPr lang="en-GB" dirty="0" smtClean="0"/>
          </a:p>
          <a:p>
            <a:r>
              <a:rPr lang="en-GB" dirty="0" smtClean="0">
                <a:solidFill>
                  <a:schemeClr val="bg1">
                    <a:lumMod val="65000"/>
                  </a:schemeClr>
                </a:solidFill>
              </a:rPr>
              <a:t>Listen again and see how much of the song you can sing along with</a:t>
            </a:r>
          </a:p>
          <a:p>
            <a:pPr marL="0" indent="0">
              <a:buNone/>
            </a:pPr>
            <a:endParaRPr lang="en-GB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29000" y="1295400"/>
            <a:ext cx="2345179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can listen more </a:t>
            </a:r>
          </a:p>
          <a:p>
            <a:pPr algn="ctr"/>
            <a:r>
              <a:rPr lang="en-US" sz="11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than once</a:t>
            </a:r>
            <a:endParaRPr lang="en-US" sz="11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Oval Callout 9"/>
          <p:cNvSpPr/>
          <p:nvPr/>
        </p:nvSpPr>
        <p:spPr>
          <a:xfrm rot="511433">
            <a:off x="3877688" y="1175265"/>
            <a:ext cx="1447800" cy="609600"/>
          </a:xfrm>
          <a:prstGeom prst="wedgeEllipse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82" y="2784764"/>
            <a:ext cx="1072444" cy="76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02 Track 2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94073" y="228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1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211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Give me Courage….the movie!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400" dirty="0" smtClean="0"/>
              <a:t>Click play on the blue square to watch some real courage</a:t>
            </a:r>
            <a:endParaRPr lang="en-GB" sz="2400" dirty="0"/>
          </a:p>
        </p:txBody>
      </p:sp>
      <p:pic>
        <p:nvPicPr>
          <p:cNvPr id="5" name="courage_000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" y="1600200"/>
            <a:ext cx="70866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0"/>
            <a:ext cx="2036618" cy="1371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020" y="4572000"/>
            <a:ext cx="5954482" cy="3473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3201473"/>
            <a:ext cx="2895600" cy="32338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88" y="152401"/>
            <a:ext cx="8229600" cy="1034474"/>
          </a:xfrm>
        </p:spPr>
        <p:txBody>
          <a:bodyPr/>
          <a:lstStyle/>
          <a:p>
            <a:r>
              <a:rPr lang="en-GB" dirty="0" smtClean="0"/>
              <a:t>Being   brave…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69551"/>
            <a:ext cx="8686800" cy="5536049"/>
          </a:xfrm>
        </p:spPr>
        <p:txBody>
          <a:bodyPr>
            <a:normAutofit/>
          </a:bodyPr>
          <a:lstStyle/>
          <a:p>
            <a:r>
              <a:rPr lang="en-GB" dirty="0" smtClean="0"/>
              <a:t>This song has a call and echo section – hoi! </a:t>
            </a:r>
            <a:r>
              <a:rPr lang="en-GB" i="1" dirty="0" err="1" smtClean="0"/>
              <a:t>hoi</a:t>
            </a:r>
            <a:r>
              <a:rPr lang="en-GB" i="1" dirty="0" smtClean="0"/>
              <a:t>!</a:t>
            </a:r>
            <a:endParaRPr lang="en-GB" dirty="0" smtClean="0"/>
          </a:p>
          <a:p>
            <a:r>
              <a:rPr lang="en-GB" dirty="0" smtClean="0"/>
              <a:t>Find someone else to call / echo with – come up with your own brave sounding word and  “be brave” calling it </a:t>
            </a:r>
            <a:r>
              <a:rPr lang="en-GB" sz="2400" i="1" dirty="0" smtClean="0"/>
              <a:t>(try </a:t>
            </a:r>
            <a:r>
              <a:rPr lang="en-GB" sz="2400" i="1" dirty="0" err="1" smtClean="0"/>
              <a:t>hoo</a:t>
            </a:r>
            <a:r>
              <a:rPr lang="en-GB" sz="2400" i="1" dirty="0" smtClean="0"/>
              <a:t> / </a:t>
            </a:r>
            <a:r>
              <a:rPr lang="en-GB" sz="2400" i="1" dirty="0" err="1" smtClean="0"/>
              <a:t>haa</a:t>
            </a:r>
            <a:r>
              <a:rPr lang="en-GB" sz="2400" i="1" dirty="0" smtClean="0"/>
              <a:t> if you can’t think of your own)</a:t>
            </a:r>
          </a:p>
          <a:p>
            <a:endParaRPr lang="en-GB" sz="2400" i="1" dirty="0" smtClean="0"/>
          </a:p>
          <a:p>
            <a:pPr marL="0" indent="0" algn="r">
              <a:buNone/>
            </a:pPr>
            <a:r>
              <a:rPr lang="en-GB" dirty="0" smtClean="0"/>
              <a:t>Make strong, scary faces in the mirror</a:t>
            </a:r>
          </a:p>
          <a:p>
            <a:pPr marL="0" indent="0" algn="r">
              <a:buNone/>
            </a:pPr>
            <a:r>
              <a:rPr lang="en-GB" dirty="0" smtClean="0"/>
              <a:t>		Practise making different brave stances</a:t>
            </a:r>
          </a:p>
          <a:p>
            <a:pPr marL="0" indent="0" algn="r">
              <a:buNone/>
            </a:pPr>
            <a:r>
              <a:rPr lang="en-GB" dirty="0"/>
              <a:t>	</a:t>
            </a:r>
            <a:r>
              <a:rPr lang="en-GB" dirty="0" smtClean="0"/>
              <a:t>	while you play and sing the song </a:t>
            </a:r>
            <a:r>
              <a:rPr lang="en-GB" dirty="0"/>
              <a:t>	</a:t>
            </a:r>
            <a:r>
              <a:rPr lang="en-GB" dirty="0" smtClean="0"/>
              <a:t>			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smtClean="0"/>
              <a:t>	     (arms / legs / face)</a:t>
            </a:r>
          </a:p>
          <a:p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7" name="Oval Callout 6"/>
          <p:cNvSpPr/>
          <p:nvPr/>
        </p:nvSpPr>
        <p:spPr>
          <a:xfrm rot="1903316">
            <a:off x="7063565" y="331299"/>
            <a:ext cx="1483258" cy="785206"/>
          </a:xfrm>
          <a:prstGeom prst="wedgeEllipseCallout">
            <a:avLst>
              <a:gd name="adj1" fmla="val -15687"/>
              <a:gd name="adj2" fmla="val 89542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 rot="2668038">
            <a:off x="6817846" y="657746"/>
            <a:ext cx="1984866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1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…keep a brave face…</a:t>
            </a:r>
            <a:endParaRPr lang="en-US" sz="11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44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Watch this clip of a </a:t>
            </a:r>
            <a:r>
              <a:rPr lang="en-GB" dirty="0">
                <a:hlinkClick r:id="rId2"/>
              </a:rPr>
              <a:t>HAKA</a:t>
            </a:r>
            <a:r>
              <a:rPr lang="en-GB" dirty="0"/>
              <a:t>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524000"/>
            <a:ext cx="5052217" cy="50522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It </a:t>
            </a:r>
            <a:r>
              <a:rPr lang="en-GB" dirty="0"/>
              <a:t>uses strong, rhythmic </a:t>
            </a:r>
            <a:r>
              <a:rPr lang="en-GB" dirty="0" smtClean="0"/>
              <a:t>actions alongside </a:t>
            </a:r>
            <a:r>
              <a:rPr lang="en-GB" dirty="0"/>
              <a:t>chanting</a:t>
            </a:r>
            <a:br>
              <a:rPr lang="en-GB" dirty="0"/>
            </a:br>
            <a:r>
              <a:rPr lang="en-GB" dirty="0" smtClean="0"/>
              <a:t>You are going to work out a “HAKA” to perform with the Courage song</a:t>
            </a:r>
          </a:p>
          <a:p>
            <a:pPr marL="0" indent="0">
              <a:buNone/>
            </a:pPr>
            <a:r>
              <a:rPr lang="en-GB" dirty="0"/>
              <a:t>	</a:t>
            </a:r>
          </a:p>
          <a:p>
            <a:r>
              <a:rPr lang="en-GB" dirty="0" smtClean="0"/>
              <a:t>First, work </a:t>
            </a:r>
            <a:r>
              <a:rPr lang="en-GB" dirty="0"/>
              <a:t>out a sequence of 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     strong </a:t>
            </a:r>
            <a:r>
              <a:rPr lang="en-GB" dirty="0"/>
              <a:t>/ brave poses 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Then, decide to hold / repeat </a:t>
            </a:r>
            <a:r>
              <a:rPr lang="en-GB" dirty="0"/>
              <a:t>the </a:t>
            </a:r>
            <a:r>
              <a:rPr lang="en-GB" dirty="0" smtClean="0"/>
              <a:t> </a:t>
            </a:r>
          </a:p>
          <a:p>
            <a:pPr marL="0" indent="0">
              <a:buNone/>
            </a:pPr>
            <a:r>
              <a:rPr lang="en-GB" dirty="0" smtClean="0"/>
              <a:t>      pose rhythmically </a:t>
            </a:r>
            <a:r>
              <a:rPr lang="en-GB" dirty="0"/>
              <a:t>for each </a:t>
            </a:r>
            <a:r>
              <a:rPr lang="en-GB" dirty="0" smtClean="0"/>
              <a:t>phrase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Now, create </a:t>
            </a:r>
            <a:r>
              <a:rPr lang="en-GB" dirty="0"/>
              <a:t>a sequence or 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     pattern </a:t>
            </a:r>
            <a:r>
              <a:rPr lang="en-GB" dirty="0"/>
              <a:t>of moves to </a:t>
            </a:r>
            <a:r>
              <a:rPr lang="en-GB" dirty="0" smtClean="0"/>
              <a:t>using these </a:t>
            </a:r>
          </a:p>
          <a:p>
            <a:pPr marL="0" indent="0">
              <a:buNone/>
            </a:pPr>
            <a:r>
              <a:rPr lang="en-GB" dirty="0"/>
              <a:t> </a:t>
            </a:r>
            <a:r>
              <a:rPr lang="en-GB" dirty="0" smtClean="0"/>
              <a:t>    poses to accompany </a:t>
            </a:r>
            <a:r>
              <a:rPr lang="en-GB" dirty="0"/>
              <a:t>the </a:t>
            </a:r>
            <a:r>
              <a:rPr lang="en-GB" dirty="0" smtClean="0"/>
              <a:t>song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Practise and get it ready to perform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786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94095"/>
            <a:ext cx="8305800" cy="58361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62476"/>
            <a:ext cx="8229600" cy="1143000"/>
          </a:xfrm>
        </p:spPr>
        <p:txBody>
          <a:bodyPr/>
          <a:lstStyle/>
          <a:p>
            <a:r>
              <a:rPr lang="en-GB" dirty="0" smtClean="0"/>
              <a:t> …and show yourself off…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5181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Share your performance with someone – maybe you could record it on an iPad and share it with someone else in your family or class.</a:t>
            </a:r>
          </a:p>
          <a:p>
            <a:pPr marL="0" indent="0" algn="ctr">
              <a:buNone/>
            </a:pPr>
            <a:endParaRPr lang="en-GB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If you’re at home, maybe you could perform whilst face-timing a friend or relative</a:t>
            </a:r>
          </a:p>
          <a:p>
            <a:pPr marL="0" indent="0" algn="ctr">
              <a:buNone/>
            </a:pPr>
            <a:endParaRPr lang="en-GB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Enjoy !!</a:t>
            </a:r>
            <a:endParaRPr lang="en-GB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64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317</Words>
  <Application>Microsoft Office PowerPoint</Application>
  <PresentationFormat>On-screen Show (4:3)</PresentationFormat>
  <Paragraphs>60</Paragraphs>
  <Slides>7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Keep Calm and  Make Music</vt:lpstr>
      <vt:lpstr>Getting Creative with a Song</vt:lpstr>
      <vt:lpstr>Give me Courage….the song</vt:lpstr>
      <vt:lpstr>Give me Courage….the movie!</vt:lpstr>
      <vt:lpstr>Being   brave…</vt:lpstr>
      <vt:lpstr>Watch this clip of a HAKA. </vt:lpstr>
      <vt:lpstr> …and show yourself off…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creative with a song</dc:title>
  <dc:creator>HMS</dc:creator>
  <cp:lastModifiedBy>HMS</cp:lastModifiedBy>
  <cp:revision>27</cp:revision>
  <dcterms:created xsi:type="dcterms:W3CDTF">2006-08-16T00:00:00Z</dcterms:created>
  <dcterms:modified xsi:type="dcterms:W3CDTF">2020-05-04T18:18:30Z</dcterms:modified>
</cp:coreProperties>
</file>